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7" r:id="rId6"/>
    <p:sldId id="289" r:id="rId7"/>
    <p:sldId id="286" r:id="rId8"/>
    <p:sldId id="294" r:id="rId9"/>
    <p:sldId id="276" r:id="rId10"/>
    <p:sldId id="291" r:id="rId11"/>
    <p:sldId id="295" r:id="rId12"/>
    <p:sldId id="285" r:id="rId13"/>
    <p:sldId id="259" r:id="rId14"/>
    <p:sldId id="296" r:id="rId1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76447-6DCD-A534-E0DD-6D4C78BC2FAA}" v="2" dt="2025-01-20T14:09:43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6384" autoAdjust="0"/>
  </p:normalViewPr>
  <p:slideViewPr>
    <p:cSldViewPr>
      <p:cViewPr varScale="1">
        <p:scale>
          <a:sx n="64" d="100"/>
          <a:sy n="64" d="100"/>
        </p:scale>
        <p:origin x="20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rd" userId="S::andrew.ward@thirskschool.org::72f667c1-3f67-494c-b93b-8b0458df6de6" providerId="AD" clId="Web-{D0576447-6DCD-A534-E0DD-6D4C78BC2FAA}"/>
    <pc:docChg chg="modSld">
      <pc:chgData name="Andrew Ward" userId="S::andrew.ward@thirskschool.org::72f667c1-3f67-494c-b93b-8b0458df6de6" providerId="AD" clId="Web-{D0576447-6DCD-A534-E0DD-6D4C78BC2FAA}" dt="2025-01-20T14:09:43.482" v="1" actId="20577"/>
      <pc:docMkLst>
        <pc:docMk/>
      </pc:docMkLst>
      <pc:sldChg chg="modSp">
        <pc:chgData name="Andrew Ward" userId="S::andrew.ward@thirskschool.org::72f667c1-3f67-494c-b93b-8b0458df6de6" providerId="AD" clId="Web-{D0576447-6DCD-A534-E0DD-6D4C78BC2FAA}" dt="2025-01-20T14:09:43.482" v="1" actId="20577"/>
        <pc:sldMkLst>
          <pc:docMk/>
          <pc:sldMk cId="3212125919" sldId="296"/>
        </pc:sldMkLst>
        <pc:spChg chg="mod">
          <ac:chgData name="Andrew Ward" userId="S::andrew.ward@thirskschool.org::72f667c1-3f67-494c-b93b-8b0458df6de6" providerId="AD" clId="Web-{D0576447-6DCD-A534-E0DD-6D4C78BC2FAA}" dt="2025-01-20T14:09:43.482" v="1" actId="20577"/>
          <ac:spMkLst>
            <pc:docMk/>
            <pc:sldMk cId="3212125919" sldId="296"/>
            <ac:spMk id="3" creationId="{C81AA902-D6F5-4025-88C8-837364C9DE8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557329A-4F0C-40DA-8475-E16115E1281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553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46553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758864A-852E-4427-8373-40C8961B5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FCE0094-C365-43C0-B02D-26EC10A9C44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24085"/>
            <a:ext cx="5486400" cy="4191238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553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46553"/>
            <a:ext cx="2971800" cy="46569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18E65CE-ED67-41FF-8291-874F071AB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6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baseline="0" dirty="0"/>
              <a:t> do you already know about </a:t>
            </a:r>
            <a:r>
              <a:rPr lang="en-GB" dirty="0"/>
              <a:t>Business Studies?</a:t>
            </a:r>
          </a:p>
          <a:p>
            <a:r>
              <a:rPr lang="en-GB" dirty="0"/>
              <a:t>TV programmes</a:t>
            </a:r>
            <a:r>
              <a:rPr lang="en-GB" baseline="0" dirty="0"/>
              <a:t> - The Apprentice, Dragons den, Mary </a:t>
            </a:r>
            <a:r>
              <a:rPr lang="en-GB" baseline="0" dirty="0" err="1"/>
              <a:t>Portas</a:t>
            </a:r>
            <a:r>
              <a:rPr lang="en-GB" baseline="0" dirty="0"/>
              <a:t> in Mary Queen of Shops or Secret Shopper</a:t>
            </a:r>
          </a:p>
          <a:p>
            <a:r>
              <a:rPr lang="en-GB" baseline="0" dirty="0"/>
              <a:t>Documentaries like Inside Apple, John Lewis or Primark show you what Businesses involve</a:t>
            </a:r>
          </a:p>
          <a:p>
            <a:r>
              <a:rPr lang="en-GB" baseline="0" dirty="0"/>
              <a:t>If you are interested in these kind of programmes, BS might be for you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92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6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7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36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0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7"/>
            <a:r>
              <a:rPr lang="en-GB" dirty="0"/>
              <a:t>Think about that </a:t>
            </a:r>
            <a:r>
              <a:rPr lang="en-GB" dirty="0">
                <a:solidFill>
                  <a:srgbClr val="FF0000"/>
                </a:solidFill>
              </a:rPr>
              <a:t>new top or new pair of trousers </a:t>
            </a:r>
            <a:r>
              <a:rPr lang="en-GB" dirty="0"/>
              <a:t>you bought last week and then consider what businesses made it possible for you to wear it? </a:t>
            </a:r>
          </a:p>
          <a:p>
            <a:r>
              <a:rPr lang="en-GB" b="1" dirty="0"/>
              <a:t>the Shop </a:t>
            </a:r>
          </a:p>
          <a:p>
            <a:r>
              <a:rPr lang="en-GB" b="1" dirty="0"/>
              <a:t>the Factory </a:t>
            </a:r>
          </a:p>
          <a:p>
            <a:r>
              <a:rPr lang="en-GB" b="1" dirty="0"/>
              <a:t>the Delivery company </a:t>
            </a:r>
          </a:p>
          <a:p>
            <a:r>
              <a:rPr lang="en-GB" b="1" dirty="0"/>
              <a:t>the cotton producer</a:t>
            </a:r>
          </a:p>
          <a:p>
            <a:r>
              <a:rPr lang="en-GB" b="1" dirty="0"/>
              <a:t>the label maker</a:t>
            </a:r>
          </a:p>
          <a:p>
            <a:r>
              <a:rPr lang="en-GB" b="1" dirty="0"/>
              <a:t>the packaging company</a:t>
            </a:r>
          </a:p>
          <a:p>
            <a:r>
              <a:rPr lang="en-GB" b="1" dirty="0"/>
              <a:t>Health &amp; Safety law and the government</a:t>
            </a:r>
          </a:p>
          <a:p>
            <a:r>
              <a:rPr lang="en-GB" b="1" dirty="0"/>
              <a:t>the Accountancy firm that manages the finances of the firm</a:t>
            </a:r>
          </a:p>
          <a:p>
            <a:pPr defTabSz="914337"/>
            <a:r>
              <a:rPr lang="en-GB" dirty="0"/>
              <a:t>Investigating all those processes and the people involved allows you to begin to understand what Business Studies is all about.</a:t>
            </a:r>
          </a:p>
          <a:p>
            <a:endParaRPr lang="en-GB" b="1" dirty="0"/>
          </a:p>
          <a:p>
            <a:pPr defTabSz="914337"/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9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Business is a major part of everyone’s life and anybody who has a good idea about how businesses work are at an immediate advantage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9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0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might ask yourself…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9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65CE-ED67-41FF-8291-874F071AB1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1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4AD46DC-3DEF-4A1E-AA7E-E098187DDAD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25EF43-622D-4A73-94B2-E7C226AF41F5}" type="datetimeFigureOut">
              <a:rPr lang="en-GB" smtClean="0"/>
              <a:t>20/01/2025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24.jpg"/><Relationship Id="rId12" Type="http://schemas.openxmlformats.org/officeDocument/2006/relationships/image" Target="../media/image26.jp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3.jpg"/><Relationship Id="rId11" Type="http://schemas.openxmlformats.org/officeDocument/2006/relationships/image" Target="../media/image2.jp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5.jpg"/><Relationship Id="rId4" Type="http://schemas.openxmlformats.org/officeDocument/2006/relationships/slideLayout" Target="../slideLayouts/slideLayout1.xml"/><Relationship Id="rId9" Type="http://schemas.openxmlformats.org/officeDocument/2006/relationships/hyperlink" Target="http://www.youtube.com/watch?NR=1&amp;feature=endscreen&amp;v=Idd32nyf1p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03" y="3465449"/>
            <a:ext cx="7543800" cy="1141983"/>
          </a:xfrm>
        </p:spPr>
        <p:txBody>
          <a:bodyPr/>
          <a:lstStyle/>
          <a:p>
            <a:r>
              <a:rPr lang="en-GB" dirty="0"/>
              <a:t>GCSE Business Studies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11" y="3560529"/>
            <a:ext cx="1109092" cy="1109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2" y="792622"/>
            <a:ext cx="3286125" cy="1390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6689"/>
            <a:ext cx="2514600" cy="1819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7" y="4760704"/>
            <a:ext cx="3352800" cy="136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35" y="3528141"/>
            <a:ext cx="1685925" cy="27146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0F20C70-A0A1-46DE-BD8E-FD1A865FAF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3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08"/>
    </mc:Choice>
    <mc:Fallback xmlns="">
      <p:transition spd="slow" advTm="54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What’s great about learning BUSINESS…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7620000" cy="4800600"/>
          </a:xfrm>
        </p:spPr>
        <p:txBody>
          <a:bodyPr/>
          <a:lstStyle/>
          <a:p>
            <a:r>
              <a:rPr lang="en-GB" dirty="0"/>
              <a:t>It’s real </a:t>
            </a:r>
          </a:p>
          <a:p>
            <a:r>
              <a:rPr lang="en-GB" dirty="0"/>
              <a:t>It’s current </a:t>
            </a:r>
          </a:p>
          <a:p>
            <a:r>
              <a:rPr lang="en-GB" dirty="0"/>
              <a:t>It’s completely 100% relevant to now and the future…</a:t>
            </a:r>
          </a:p>
          <a:p>
            <a:r>
              <a:rPr lang="en-GB" dirty="0"/>
              <a:t>as an Employee, </a:t>
            </a:r>
          </a:p>
          <a:p>
            <a:r>
              <a:rPr lang="en-GB" dirty="0"/>
              <a:t>as a Student</a:t>
            </a:r>
          </a:p>
          <a:p>
            <a:r>
              <a:rPr lang="en-GB" dirty="0"/>
              <a:t>As a son or daughter of someone who owns or runs their own business </a:t>
            </a:r>
          </a:p>
          <a:p>
            <a:r>
              <a:rPr lang="en-GB" dirty="0"/>
              <a:t>as the owner of a Business , </a:t>
            </a:r>
          </a:p>
          <a:p>
            <a:r>
              <a:rPr lang="en-GB" dirty="0"/>
              <a:t>as a Consumer,</a:t>
            </a:r>
          </a:p>
          <a:p>
            <a:r>
              <a:rPr lang="en-GB" dirty="0"/>
              <a:t>as a member of the Community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CEE3962-7E84-4B3A-A50D-2C02C69506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92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1"/>
    </mc:Choice>
    <mc:Fallback xmlns="">
      <p:transition spd="slow" advTm="29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FAFB-965B-41A9-A750-9CEFCBDC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 if any more questions?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A902-D6F5-4025-88C8-837364C9D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Miss Spragg – Teacher of Business Studies &amp; ICT</a:t>
            </a:r>
            <a:endParaRPr lang="en-US">
              <a:solidFill>
                <a:srgbClr val="000000"/>
              </a:solidFill>
            </a:endParaRPr>
          </a:p>
          <a:p>
            <a:r>
              <a:rPr lang="en-US" dirty="0"/>
              <a:t>Miss Ross – Teacher of Business Studies &amp; ICT</a:t>
            </a:r>
          </a:p>
          <a:p>
            <a:r>
              <a:rPr lang="en-US" dirty="0" err="1"/>
              <a:t>Mr</a:t>
            </a:r>
            <a:r>
              <a:rPr lang="en-US" dirty="0"/>
              <a:t> Dickson – Deputy Head &amp; Teacher of Business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12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Are you familiar with these people?  Could you match the person to their business logo?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5104"/>
            <a:ext cx="2088232" cy="20882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68" y="4536895"/>
            <a:ext cx="2547286" cy="1426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73384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07751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2" y="1797209"/>
            <a:ext cx="2266950" cy="201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" y="4653136"/>
            <a:ext cx="2533707" cy="133655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9A768FE-F670-4E8F-A6DB-F2D63C4B0A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9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4"/>
    </mc:Choice>
    <mc:Fallback xmlns="">
      <p:transition spd="slow" advTm="19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solution…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5104"/>
            <a:ext cx="2088232" cy="20882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19" y="2225335"/>
            <a:ext cx="2547286" cy="1426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73384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04" y="435863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2266950" cy="201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0454"/>
            <a:ext cx="2533707" cy="133655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233411" y="3573016"/>
            <a:ext cx="530277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3629488" y="3651815"/>
            <a:ext cx="530277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6364110" y="3789040"/>
            <a:ext cx="530277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1E25560-0ED5-4584-BF91-A30139B735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8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7"/>
    </mc:Choice>
    <mc:Fallback xmlns="">
      <p:transition spd="slow" advTm="17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7620000" cy="1143000"/>
          </a:xfrm>
        </p:spPr>
        <p:txBody>
          <a:bodyPr/>
          <a:lstStyle/>
          <a:p>
            <a:r>
              <a:rPr lang="en-GB" dirty="0"/>
              <a:t>What is Business?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98" y="1129524"/>
            <a:ext cx="2240275" cy="3360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41154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dirty="0"/>
              <a:t>Think about that </a:t>
            </a:r>
            <a:r>
              <a:rPr lang="en-GB" sz="3600" dirty="0">
                <a:solidFill>
                  <a:srgbClr val="FF0000"/>
                </a:solidFill>
              </a:rPr>
              <a:t>new top or new pair of trousers </a:t>
            </a:r>
            <a:r>
              <a:rPr lang="en-GB" sz="3600" dirty="0"/>
              <a:t>you bought last week and then consider what businesses made it possible for you to wear it?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CADE1D5-2278-417E-AD03-3C7AC14E66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6" name="Picture 5" descr="A person standing in front of a white wall&#10;&#10;Description automatically generated with medium confidence">
            <a:extLst>
              <a:ext uri="{FF2B5EF4-FFF2-40B4-BE49-F238E27FC236}">
                <a16:creationId xmlns:a16="http://schemas.microsoft.com/office/drawing/2014/main" id="{7455A7A8-185A-451B-ADB8-5B8201D5E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9127"/>
            <a:ext cx="2520280" cy="3397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0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6"/>
    </mc:Choice>
    <mc:Fallback xmlns="">
      <p:transition spd="slow" advTm="6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9" y="50838"/>
            <a:ext cx="8416012" cy="1143000"/>
          </a:xfrm>
        </p:spPr>
        <p:txBody>
          <a:bodyPr/>
          <a:lstStyle/>
          <a:p>
            <a:pPr marL="114300"/>
            <a:r>
              <a:rPr lang="en-GB" sz="3600" dirty="0"/>
              <a:t>What businesses were involved in your purchase?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2" y="980728"/>
            <a:ext cx="8407659" cy="58772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2800" dirty="0"/>
          </a:p>
          <a:p>
            <a:pPr marL="114300" indent="0">
              <a:buNone/>
            </a:pPr>
            <a:endParaRPr lang="en-GB" sz="2800" dirty="0"/>
          </a:p>
          <a:p>
            <a:pPr marL="114300" indent="0">
              <a:buNone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5" y="1569811"/>
            <a:ext cx="2164175" cy="144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85" y="1589232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02" y="1389816"/>
            <a:ext cx="1743075" cy="2619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2" y="3599054"/>
            <a:ext cx="2638425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38" y="3394266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39" y="4308208"/>
            <a:ext cx="22860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59" y="5070208"/>
            <a:ext cx="2781300" cy="16478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3D2DD4-391B-4560-B2D1-BD978FD3E3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8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0"/>
    </mc:Choice>
    <mc:Fallback xmlns="">
      <p:transition spd="slow" advTm="23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88" y="1529473"/>
            <a:ext cx="8294836" cy="1584704"/>
          </a:xfrm>
        </p:spPr>
        <p:txBody>
          <a:bodyPr/>
          <a:lstStyle/>
          <a:p>
            <a:r>
              <a:rPr lang="en-GB" dirty="0"/>
              <a:t>Everything in life involves Business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3" y="3465190"/>
            <a:ext cx="8140108" cy="311760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It is in the news</a:t>
            </a:r>
          </a:p>
          <a:p>
            <a:r>
              <a:rPr lang="en-GB" sz="2800" dirty="0">
                <a:solidFill>
                  <a:schemeClr val="tx1"/>
                </a:solidFill>
              </a:rPr>
              <a:t>It is on TV</a:t>
            </a:r>
          </a:p>
          <a:p>
            <a:r>
              <a:rPr lang="en-GB" sz="2800" dirty="0">
                <a:solidFill>
                  <a:schemeClr val="tx1"/>
                </a:solidFill>
              </a:rPr>
              <a:t>You will all go on to work in places that will be affected by the issues we cover</a:t>
            </a:r>
          </a:p>
          <a:p>
            <a:r>
              <a:rPr lang="en-GB" sz="2800" dirty="0">
                <a:solidFill>
                  <a:schemeClr val="tx1"/>
                </a:solidFill>
              </a:rPr>
              <a:t>You will all be consumers</a:t>
            </a:r>
          </a:p>
          <a:p>
            <a:r>
              <a:rPr lang="en-GB" sz="2800" dirty="0">
                <a:solidFill>
                  <a:schemeClr val="tx1"/>
                </a:solidFill>
              </a:rPr>
              <a:t>Some of you may even go on to be Entrepreneurs or run companies…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" y="106438"/>
            <a:ext cx="1152525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99" y="106438"/>
            <a:ext cx="847725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88" y="108534"/>
            <a:ext cx="981075" cy="981075"/>
          </a:xfrm>
          <a:prstGeom prst="rect">
            <a:avLst/>
          </a:prstGeom>
        </p:spPr>
      </p:pic>
      <p:pic>
        <p:nvPicPr>
          <p:cNvPr id="7" name="Picture 6">
            <a:hlinkClick r:id="rId9" tooltip="Omar's life jackets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3" y="152491"/>
            <a:ext cx="723900" cy="115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89" y="140916"/>
            <a:ext cx="1109092" cy="1109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96" y="159506"/>
            <a:ext cx="1167168" cy="83683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C6C2F6B-DFF0-4430-B7E1-0C1B840589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8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6"/>
    </mc:Choice>
    <mc:Fallback xmlns="">
      <p:transition spd="slow" advTm="3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70" y="17580"/>
            <a:ext cx="7620000" cy="1143000"/>
          </a:xfrm>
        </p:spPr>
        <p:txBody>
          <a:bodyPr/>
          <a:lstStyle/>
          <a:p>
            <a:r>
              <a:rPr lang="en-GB" dirty="0"/>
              <a:t>GCSE Business Studies: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6" y="916565"/>
            <a:ext cx="3826768" cy="59218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b="1" dirty="0"/>
              <a:t>Paper 1: Influences of operations and HR on business activity </a:t>
            </a:r>
          </a:p>
          <a:p>
            <a:pPr marL="114300" indent="0">
              <a:buNone/>
            </a:pPr>
            <a:r>
              <a:rPr lang="en-GB" b="1" dirty="0"/>
              <a:t>(1 hour 45)</a:t>
            </a:r>
            <a:endParaRPr lang="en-GB" dirty="0"/>
          </a:p>
          <a:p>
            <a:r>
              <a:rPr lang="en-GB" b="1" dirty="0"/>
              <a:t>Business in the real world</a:t>
            </a:r>
          </a:p>
          <a:p>
            <a:r>
              <a:rPr lang="en-GB" b="1" dirty="0"/>
              <a:t>Influences on business</a:t>
            </a:r>
          </a:p>
          <a:p>
            <a:pPr marL="114300" indent="0">
              <a:buNone/>
            </a:pPr>
            <a:r>
              <a:rPr lang="en-GB" b="1" dirty="0"/>
              <a:t>Business Operations:</a:t>
            </a:r>
            <a:r>
              <a:rPr lang="en-GB" dirty="0"/>
              <a:t> </a:t>
            </a:r>
          </a:p>
          <a:p>
            <a:pPr marL="114300" indent="0">
              <a:buNone/>
            </a:pPr>
            <a:r>
              <a:rPr lang="en-GB" dirty="0"/>
              <a:t>Production methods and deciding if there is a more efficient way to run the business</a:t>
            </a:r>
            <a:endParaRPr lang="en-GB" b="1" dirty="0"/>
          </a:p>
          <a:p>
            <a:pPr marL="114300" indent="0">
              <a:buNone/>
            </a:pPr>
            <a:r>
              <a:rPr lang="en-GB" b="1" dirty="0"/>
              <a:t>Human resources:</a:t>
            </a:r>
          </a:p>
          <a:p>
            <a:pPr marL="114300" indent="0">
              <a:buNone/>
            </a:pPr>
            <a:r>
              <a:rPr lang="en-GB" dirty="0"/>
              <a:t>Managing staff, improving their skills, and motivating them.  The law.</a:t>
            </a: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7944" y="936104"/>
            <a:ext cx="4267890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GB" b="1" dirty="0"/>
              <a:t>Paper 2: Influences of marketing and finance on business activity </a:t>
            </a:r>
          </a:p>
          <a:p>
            <a:pPr marL="114300" indent="0">
              <a:buFont typeface="Arial" pitchFamily="34" charset="0"/>
              <a:buNone/>
            </a:pPr>
            <a:endParaRPr lang="en-GB" b="1" dirty="0"/>
          </a:p>
          <a:p>
            <a:pPr marL="114300" indent="0">
              <a:buFont typeface="Arial" pitchFamily="34" charset="0"/>
              <a:buNone/>
            </a:pPr>
            <a:r>
              <a:rPr lang="en-GB" b="1" dirty="0"/>
              <a:t>(1 hour 45)</a:t>
            </a:r>
          </a:p>
          <a:p>
            <a:r>
              <a:rPr lang="en-GB" b="1" dirty="0"/>
              <a:t>Business in the real world</a:t>
            </a:r>
          </a:p>
          <a:p>
            <a:r>
              <a:rPr lang="en-GB" b="1" dirty="0"/>
              <a:t>Influences on business</a:t>
            </a:r>
          </a:p>
          <a:p>
            <a:pPr marL="114300" indent="0">
              <a:buNone/>
            </a:pPr>
            <a:r>
              <a:rPr lang="en-GB" b="1" dirty="0"/>
              <a:t>Marketing:</a:t>
            </a:r>
            <a:endParaRPr lang="en-GB" dirty="0"/>
          </a:p>
          <a:p>
            <a:pPr marL="114300" indent="0">
              <a:buNone/>
            </a:pPr>
            <a:r>
              <a:rPr lang="en-GB" dirty="0"/>
              <a:t>How to persuade people to buy your products</a:t>
            </a:r>
            <a:endParaRPr lang="en-GB" b="1" dirty="0"/>
          </a:p>
          <a:p>
            <a:pPr marL="114300" indent="0">
              <a:buNone/>
            </a:pPr>
            <a:r>
              <a:rPr lang="en-GB" b="1" dirty="0"/>
              <a:t>Finance:</a:t>
            </a:r>
          </a:p>
          <a:p>
            <a:pPr marL="114300" indent="0">
              <a:buNone/>
            </a:pPr>
            <a:r>
              <a:rPr lang="en-GB" dirty="0"/>
              <a:t>How businesses work out their finances</a:t>
            </a:r>
          </a:p>
          <a:p>
            <a:pPr marL="114300" indent="0">
              <a:buNone/>
            </a:pPr>
            <a:r>
              <a:rPr lang="en-GB" dirty="0"/>
              <a:t>Cash flow, Profit &amp; Loss, Balance sheets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0F54C2B-A206-4195-817E-DAC921B3684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6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3"/>
    </mc:Choice>
    <mc:Fallback xmlns="">
      <p:transition spd="slow" advTm="60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Business Studies for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You need an interest in the topics you have seen</a:t>
            </a:r>
          </a:p>
          <a:p>
            <a:r>
              <a:rPr lang="en-GB" sz="3200" dirty="0"/>
              <a:t>There is A LOT OF READING of case studies</a:t>
            </a:r>
          </a:p>
          <a:p>
            <a:r>
              <a:rPr lang="en-GB" sz="3200" dirty="0"/>
              <a:t>There is A LOT OF WRITING – You have to be able to analyse information, write an argument, propose a solution and argue that one option is better than the others.</a:t>
            </a:r>
          </a:p>
          <a:p>
            <a:r>
              <a:rPr lang="en-GB" sz="3200" dirty="0"/>
              <a:t>DO NOT choose Business Studies simply because it is a subject you don’t know and haven’t failed in already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787BF7-A4C0-401E-9DE0-D3D1AA0AD6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5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6"/>
    </mc:Choice>
    <mc:Fallback xmlns="">
      <p:transition spd="slow" advTm="36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307"/>
            <a:ext cx="8136904" cy="1143000"/>
          </a:xfrm>
        </p:spPr>
        <p:txBody>
          <a:bodyPr/>
          <a:lstStyle/>
          <a:p>
            <a:r>
              <a:rPr lang="en-GB" dirty="0"/>
              <a:t>So how is GCSE Business Studies assessed?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22829"/>
            <a:ext cx="7620000" cy="67603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GB" sz="4000" dirty="0"/>
              <a:t>GRADES: 9  8  7  6  5  4  3  2  1</a:t>
            </a:r>
          </a:p>
          <a:p>
            <a:pPr marL="114300" indent="0">
              <a:buNone/>
            </a:pPr>
            <a:endParaRPr lang="en-GB" sz="4000" dirty="0"/>
          </a:p>
          <a:p>
            <a:pPr marL="114300" indent="0">
              <a:buNone/>
            </a:pP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7081" y="2026583"/>
            <a:ext cx="35228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Paper 1</a:t>
            </a:r>
            <a:r>
              <a:rPr lang="en-GB" sz="3200" dirty="0"/>
              <a:t> – Influences of </a:t>
            </a:r>
            <a:r>
              <a:rPr lang="en-GB" sz="3200" b="1" dirty="0"/>
              <a:t>operations and HR </a:t>
            </a:r>
            <a:r>
              <a:rPr lang="en-GB" sz="3200" dirty="0"/>
              <a:t>on business activity</a:t>
            </a:r>
          </a:p>
          <a:p>
            <a:r>
              <a:rPr lang="en-GB" sz="3200" b="1" dirty="0"/>
              <a:t>Written Paper</a:t>
            </a:r>
            <a:endParaRPr lang="en-GB" sz="3200" dirty="0"/>
          </a:p>
          <a:p>
            <a:r>
              <a:rPr lang="en-GB" sz="3200" dirty="0"/>
              <a:t>(1 hour 45 minutes) </a:t>
            </a:r>
          </a:p>
          <a:p>
            <a:r>
              <a:rPr lang="en-GB" sz="3200" dirty="0"/>
              <a:t>90 marks/50%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396" y="1998868"/>
            <a:ext cx="35240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Paper 2</a:t>
            </a:r>
            <a:r>
              <a:rPr lang="en-GB" sz="3200" dirty="0"/>
              <a:t> – Influences of </a:t>
            </a:r>
            <a:r>
              <a:rPr lang="en-GB" sz="3200" b="1" dirty="0"/>
              <a:t>marketing and finance </a:t>
            </a:r>
            <a:r>
              <a:rPr lang="en-GB" sz="3200" dirty="0"/>
              <a:t>on business activity</a:t>
            </a:r>
          </a:p>
          <a:p>
            <a:r>
              <a:rPr lang="en-GB" sz="3200" b="1" dirty="0"/>
              <a:t>Written Paper</a:t>
            </a:r>
            <a:endParaRPr lang="en-GB" sz="3200" dirty="0"/>
          </a:p>
          <a:p>
            <a:r>
              <a:rPr lang="en-GB" sz="3200" dirty="0"/>
              <a:t>(1 hour 45 minutes)  </a:t>
            </a:r>
          </a:p>
          <a:p>
            <a:r>
              <a:rPr lang="en-GB" sz="3200" dirty="0"/>
              <a:t>90 marks/50%</a:t>
            </a:r>
          </a:p>
          <a:p>
            <a:endParaRPr lang="en-GB" sz="3200" dirty="0"/>
          </a:p>
        </p:txBody>
      </p:sp>
      <p:sp>
        <p:nvSpPr>
          <p:cNvPr id="4" name="Plus 3"/>
          <p:cNvSpPr/>
          <p:nvPr/>
        </p:nvSpPr>
        <p:spPr>
          <a:xfrm>
            <a:off x="3635896" y="3356992"/>
            <a:ext cx="1012500" cy="10081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4068151-634F-498B-95FE-E2C4174401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9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6"/>
    </mc:Choice>
    <mc:Fallback xmlns="">
      <p:transition spd="slow" advTm="23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8" grpId="0"/>
      <p:bldP spid="9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1.7|1.5|1|3.8|1.5|1.1|3.4|1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1.6|0.9|0.8|5|1.6|10.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15.4|2.5|1.9|4.7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8|12.7|2.5|3.1|0.5|0.8|1.4|0.9|11.2|4.8|0.7|5|2.6|0.9|1.6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6|11.9|3.8|1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9|4.3|1.7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6311e7-f71d-44ba-9264-dde7a993e387">
      <Terms xmlns="http://schemas.microsoft.com/office/infopath/2007/PartnerControls"/>
    </lcf76f155ced4ddcb4097134ff3c332f>
    <TaxCatchAll xmlns="6d117302-bf02-4d4e-86ed-3db594236075" xsi:nil="true"/>
    <SharedWithUsers xmlns="6d117302-bf02-4d4e-86ed-3db594236075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418A8E1E4204DA8C87CA85BDD1290" ma:contentTypeVersion="17" ma:contentTypeDescription="Create a new document." ma:contentTypeScope="" ma:versionID="f1d41f88b6a25b014fcdd56b3b7aa12d">
  <xsd:schema xmlns:xsd="http://www.w3.org/2001/XMLSchema" xmlns:xs="http://www.w3.org/2001/XMLSchema" xmlns:p="http://schemas.microsoft.com/office/2006/metadata/properties" xmlns:ns2="ef6311e7-f71d-44ba-9264-dde7a993e387" xmlns:ns3="6d117302-bf02-4d4e-86ed-3db594236075" targetNamespace="http://schemas.microsoft.com/office/2006/metadata/properties" ma:root="true" ma:fieldsID="1fea0adc068c7d1b214b85b261253c48" ns2:_="" ns3:_="">
    <xsd:import namespace="ef6311e7-f71d-44ba-9264-dde7a993e387"/>
    <xsd:import namespace="6d117302-bf02-4d4e-86ed-3db5942360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311e7-f71d-44ba-9264-dde7a993e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192491-0356-4cac-a64e-e6bdc7f07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17302-bf02-4d4e-86ed-3db5942360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c4e7c17-6680-43f3-b589-2d09d179ddeb}" ma:internalName="TaxCatchAll" ma:showField="CatchAllData" ma:web="6d117302-bf02-4d4e-86ed-3db5942360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E95A71-2106-41E7-8552-7BF03DEF906E}">
  <ds:schemaRefs>
    <ds:schemaRef ds:uri="http://schemas.microsoft.com/office/2006/metadata/properties"/>
    <ds:schemaRef ds:uri="http://schemas.microsoft.com/office/infopath/2007/PartnerControls"/>
    <ds:schemaRef ds:uri="ef6311e7-f71d-44ba-9264-dde7a993e387"/>
    <ds:schemaRef ds:uri="6d117302-bf02-4d4e-86ed-3db594236075"/>
  </ds:schemaRefs>
</ds:datastoreItem>
</file>

<file path=customXml/itemProps2.xml><?xml version="1.0" encoding="utf-8"?>
<ds:datastoreItem xmlns:ds="http://schemas.openxmlformats.org/officeDocument/2006/customXml" ds:itemID="{590A94B8-E411-4C84-9FF2-92DE21A769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996353-7B39-4C49-93DE-22A5A7265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311e7-f71d-44ba-9264-dde7a993e387"/>
    <ds:schemaRef ds:uri="6d117302-bf02-4d4e-86ed-3db594236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872</TotalTime>
  <Words>649</Words>
  <Application>Microsoft Office PowerPoint</Application>
  <PresentationFormat>On-screen Show (4:3)</PresentationFormat>
  <Paragraphs>89</Paragraphs>
  <Slides>11</Slides>
  <Notes>10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GCSE Business Studies</vt:lpstr>
      <vt:lpstr>Are you familiar with these people?  Could you match the person to their business logo? </vt:lpstr>
      <vt:lpstr>The solution…</vt:lpstr>
      <vt:lpstr>What is Business?</vt:lpstr>
      <vt:lpstr>What businesses were involved in your purchase? </vt:lpstr>
      <vt:lpstr>Everything in life involves Business </vt:lpstr>
      <vt:lpstr>GCSE Business Studies:</vt:lpstr>
      <vt:lpstr>Is Business Studies for me?</vt:lpstr>
      <vt:lpstr>So how is GCSE Business Studies assessed?</vt:lpstr>
      <vt:lpstr>What’s great about learning BUSINESS…</vt:lpstr>
      <vt:lpstr>Who to contact if any more questions?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Spragg M</dc:creator>
  <cp:lastModifiedBy>Spragg M</cp:lastModifiedBy>
  <cp:revision>287</cp:revision>
  <cp:lastPrinted>2021-01-18T10:08:34Z</cp:lastPrinted>
  <dcterms:created xsi:type="dcterms:W3CDTF">2013-06-10T13:49:31Z</dcterms:created>
  <dcterms:modified xsi:type="dcterms:W3CDTF">2025-01-20T14:09:48Z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0x01010040E418A8E1E4204DA8C87CA85BDD1290</vt:lpwstr>
  </property>
  <property fmtid="{D5CDD505-2E9C-101B-9397-08002B2CF9AE}" pid="3" name="Order">
    <vt:r8>488900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